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869" autoAdjust="0"/>
  </p:normalViewPr>
  <p:slideViewPr>
    <p:cSldViewPr snapToGrid="0">
      <p:cViewPr varScale="1">
        <p:scale>
          <a:sx n="66" d="100"/>
          <a:sy n="66" d="100"/>
        </p:scale>
        <p:origin x="90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атриотизм «в законе». Где и как можно использовать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9" y="685800"/>
            <a:ext cx="11028783" cy="601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912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91000" y="3738092"/>
            <a:ext cx="8001000" cy="29718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Карты России - политическая, физическая, контурная, географическ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4" y="0"/>
            <a:ext cx="11616744" cy="656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937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Москва — В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1" y="115910"/>
            <a:ext cx="11578106" cy="674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548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Россия будет последовательно идти к намеченным целям, заявил Путин - РИА  Новости, 28.04.20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9" y="0"/>
            <a:ext cx="12054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19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Флаг Росси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0" y="685800"/>
            <a:ext cx="11809925" cy="568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05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228" y="4487332"/>
            <a:ext cx="5938383" cy="15070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Герб России — В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07" y="206062"/>
            <a:ext cx="8023538" cy="649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3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Леса России и хозяйство в них — Научный журнал ФГБОУ ВО &quot;УГЛТ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43" y="362857"/>
            <a:ext cx="11001828" cy="602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16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Белая береза – символ России | ВКонтакт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0" y="685800"/>
            <a:ext cx="1110342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646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Река Волга: 8 фактов о могучей реке, вы будете удивлены | Путешествия по  рекам, морям и океанам | Дзе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420914"/>
            <a:ext cx="10898187" cy="590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589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Достопримечательности Волгограда | ЕВРОИН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" y="420914"/>
            <a:ext cx="10827657" cy="590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540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174171"/>
            <a:ext cx="12192000" cy="703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17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6" name="Picture 8" descr="9 мая — день Победы в Великой Отечественной войне — PICREAD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71285"/>
            <a:ext cx="10041844" cy="586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601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Праздничный салют в честь Победы советского народа в Великой Отечественной  войне с борта ледокола - воин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1" y="685799"/>
            <a:ext cx="10564359" cy="59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7357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94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МаринаЛена</dc:creator>
  <cp:lastModifiedBy>МаринаЛена</cp:lastModifiedBy>
  <cp:revision>7</cp:revision>
  <dcterms:created xsi:type="dcterms:W3CDTF">2024-02-15T10:43:39Z</dcterms:created>
  <dcterms:modified xsi:type="dcterms:W3CDTF">2025-01-15T08:45:57Z</dcterms:modified>
</cp:coreProperties>
</file>